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57" r:id="rId7"/>
    <p:sldId id="259" r:id="rId8"/>
    <p:sldId id="260" r:id="rId9"/>
    <p:sldId id="264" r:id="rId10"/>
    <p:sldId id="271" r:id="rId11"/>
    <p:sldId id="272" r:id="rId12"/>
    <p:sldId id="261" r:id="rId13"/>
    <p:sldId id="274" r:id="rId14"/>
    <p:sldId id="269" r:id="rId15"/>
    <p:sldId id="273" r:id="rId16"/>
    <p:sldId id="275" r:id="rId17"/>
    <p:sldId id="263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FD9B0-BA17-4C5D-AC53-D0FEF2EABE88}" v="8" dt="2023-12-07T16:55:00.272"/>
    <p1510:client id="{7769C4C1-86CE-6180-D152-16056E6F0A17}" v="761" dt="2023-12-07T17:31:54.769"/>
    <p1510:client id="{8695F00E-95A5-4C4E-9F98-D333A0644803}" v="92" dt="2023-12-07T14:03:01.059"/>
    <p1510:client id="{90A7015D-78E5-4AB2-A927-EECA0D4ABC45}" v="13" dt="2023-12-07T14:06:19.061"/>
    <p1510:client id="{CE33A305-945C-45E1-A31A-A73BF04000DB}" v="103" dt="2023-12-07T23:51:59.373"/>
    <p1510:client id="{E736EA3E-C332-485F-9B7B-C6EFF2CF7F93}" v="5" dt="2023-12-07T13:49:14.919"/>
  </p1510:revLst>
</p1510:revInfo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291" autoAdjust="0"/>
  </p:normalViewPr>
  <p:slideViewPr>
    <p:cSldViewPr snapToGrid="0" showGuides="1">
      <p:cViewPr varScale="1">
        <p:scale>
          <a:sx n="121" d="100"/>
          <a:sy n="121" d="100"/>
        </p:scale>
        <p:origin x="1488" y="91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y Lankford" userId="S::clankford@my365.bellevue.edu::71d65736-f42d-41a9-979b-3c2d6964759b" providerId="AD" clId="Web-{7769C4C1-86CE-6180-D152-16056E6F0A17}"/>
    <pc:docChg chg="addSld delSld modSld">
      <pc:chgData name="Clay Lankford" userId="S::clankford@my365.bellevue.edu::71d65736-f42d-41a9-979b-3c2d6964759b" providerId="AD" clId="Web-{7769C4C1-86CE-6180-D152-16056E6F0A17}" dt="2023-12-07T17:31:53.769" v="401" actId="20577"/>
      <pc:docMkLst>
        <pc:docMk/>
      </pc:docMkLst>
      <pc:sldChg chg="delSp modSp add del replId">
        <pc:chgData name="Clay Lankford" userId="S::clankford@my365.bellevue.edu::71d65736-f42d-41a9-979b-3c2d6964759b" providerId="AD" clId="Web-{7769C4C1-86CE-6180-D152-16056E6F0A17}" dt="2023-12-07T17:31:53.769" v="401" actId="20577"/>
        <pc:sldMkLst>
          <pc:docMk/>
          <pc:sldMk cId="3668681294" sldId="275"/>
        </pc:sldMkLst>
        <pc:spChg chg="del">
          <ac:chgData name="Clay Lankford" userId="S::clankford@my365.bellevue.edu::71d65736-f42d-41a9-979b-3c2d6964759b" providerId="AD" clId="Web-{7769C4C1-86CE-6180-D152-16056E6F0A17}" dt="2023-12-07T17:30:14.720" v="398"/>
          <ac:spMkLst>
            <pc:docMk/>
            <pc:sldMk cId="3668681294" sldId="275"/>
            <ac:spMk id="2" creationId="{338242DD-860A-4446-A9ED-6BCEE87AC13E}"/>
          </ac:spMkLst>
        </pc:spChg>
        <pc:spChg chg="mod">
          <ac:chgData name="Clay Lankford" userId="S::clankford@my365.bellevue.edu::71d65736-f42d-41a9-979b-3c2d6964759b" providerId="AD" clId="Web-{7769C4C1-86CE-6180-D152-16056E6F0A17}" dt="2023-12-07T17:15:08.274" v="28" actId="20577"/>
          <ac:spMkLst>
            <pc:docMk/>
            <pc:sldMk cId="3668681294" sldId="275"/>
            <ac:spMk id="4" creationId="{E98DCA46-603B-4178-8707-30E192CE6B8D}"/>
          </ac:spMkLst>
        </pc:spChg>
        <pc:spChg chg="mod">
          <ac:chgData name="Clay Lankford" userId="S::clankford@my365.bellevue.edu::71d65736-f42d-41a9-979b-3c2d6964759b" providerId="AD" clId="Web-{7769C4C1-86CE-6180-D152-16056E6F0A17}" dt="2023-12-07T17:31:53.769" v="401" actId="20577"/>
          <ac:spMkLst>
            <pc:docMk/>
            <pc:sldMk cId="3668681294" sldId="275"/>
            <ac:spMk id="8" creationId="{5FC6C278-4035-446A-A94B-030E792FDDF5}"/>
          </ac:spMkLst>
        </pc:spChg>
      </pc:sldChg>
    </pc:docChg>
  </pc:docChgLst>
  <pc:docChgLst>
    <pc:chgData name="Alexis Yang" userId="8d801d81-2535-4487-bb7d-93ff121fe270" providerId="ADAL" clId="{2AE886C7-8273-5749-943F-429E41EE3BBB}"/>
    <pc:docChg chg="modSld">
      <pc:chgData name="Alexis Yang" userId="8d801d81-2535-4487-bb7d-93ff121fe270" providerId="ADAL" clId="{2AE886C7-8273-5749-943F-429E41EE3BBB}" dt="2023-12-08T03:04:21.584" v="1" actId="20577"/>
      <pc:docMkLst>
        <pc:docMk/>
      </pc:docMkLst>
      <pc:sldChg chg="modSp">
        <pc:chgData name="Alexis Yang" userId="8d801d81-2535-4487-bb7d-93ff121fe270" providerId="ADAL" clId="{2AE886C7-8273-5749-943F-429E41EE3BBB}" dt="2023-12-08T03:04:21.584" v="1" actId="20577"/>
        <pc:sldMkLst>
          <pc:docMk/>
          <pc:sldMk cId="612177979" sldId="261"/>
        </pc:sldMkLst>
        <pc:spChg chg="mod">
          <ac:chgData name="Alexis Yang" userId="8d801d81-2535-4487-bb7d-93ff121fe270" providerId="ADAL" clId="{2AE886C7-8273-5749-943F-429E41EE3BBB}" dt="2023-12-08T03:04:21.584" v="1" actId="20577"/>
          <ac:spMkLst>
            <pc:docMk/>
            <pc:sldMk cId="612177979" sldId="261"/>
            <ac:spMk id="5" creationId="{0F674264-BCEC-4B65-BCCB-84112D3EC354}"/>
          </ac:spMkLst>
        </pc:spChg>
      </pc:sldChg>
    </pc:docChg>
  </pc:docChgLst>
  <pc:docChgLst>
    <pc:chgData name="Phillip Thoendel" userId="S::pthoendel@my365.bellevue.edu::1b73ee40-cdb2-46d4-96ec-40efe64a5d47" providerId="AD" clId="Web-{CE33A305-945C-45E1-A31A-A73BF04000DB}"/>
    <pc:docChg chg="delSld modSld">
      <pc:chgData name="Phillip Thoendel" userId="S::pthoendel@my365.bellevue.edu::1b73ee40-cdb2-46d4-96ec-40efe64a5d47" providerId="AD" clId="Web-{CE33A305-945C-45E1-A31A-A73BF04000DB}" dt="2023-12-07T23:51:59.373" v="103" actId="20577"/>
      <pc:docMkLst>
        <pc:docMk/>
      </pc:docMkLst>
      <pc:sldChg chg="modSp">
        <pc:chgData name="Phillip Thoendel" userId="S::pthoendel@my365.bellevue.edu::1b73ee40-cdb2-46d4-96ec-40efe64a5d47" providerId="AD" clId="Web-{CE33A305-945C-45E1-A31A-A73BF04000DB}" dt="2023-12-07T23:51:59.373" v="103" actId="20577"/>
        <pc:sldMkLst>
          <pc:docMk/>
          <pc:sldMk cId="491993309" sldId="264"/>
        </pc:sldMkLst>
        <pc:spChg chg="mod">
          <ac:chgData name="Phillip Thoendel" userId="S::pthoendel@my365.bellevue.edu::1b73ee40-cdb2-46d4-96ec-40efe64a5d47" providerId="AD" clId="Web-{CE33A305-945C-45E1-A31A-A73BF04000DB}" dt="2023-12-07T23:51:59.373" v="103" actId="20577"/>
          <ac:spMkLst>
            <pc:docMk/>
            <pc:sldMk cId="491993309" sldId="264"/>
            <ac:spMk id="6" creationId="{1A110A0E-5962-6356-F223-EAF8C488EE42}"/>
          </ac:spMkLst>
        </pc:spChg>
      </pc:sldChg>
      <pc:sldChg chg="del">
        <pc:chgData name="Phillip Thoendel" userId="S::pthoendel@my365.bellevue.edu::1b73ee40-cdb2-46d4-96ec-40efe64a5d47" providerId="AD" clId="Web-{CE33A305-945C-45E1-A31A-A73BF04000DB}" dt="2023-12-07T23:47:30.053" v="1"/>
        <pc:sldMkLst>
          <pc:docMk/>
          <pc:sldMk cId="3309279394" sldId="265"/>
        </pc:sldMkLst>
      </pc:sldChg>
      <pc:sldChg chg="del">
        <pc:chgData name="Phillip Thoendel" userId="S::pthoendel@my365.bellevue.edu::1b73ee40-cdb2-46d4-96ec-40efe64a5d47" providerId="AD" clId="Web-{CE33A305-945C-45E1-A31A-A73BF04000DB}" dt="2023-12-07T23:47:28.318" v="0"/>
        <pc:sldMkLst>
          <pc:docMk/>
          <pc:sldMk cId="59582380" sldId="268"/>
        </pc:sldMkLst>
      </pc:sldChg>
    </pc:docChg>
  </pc:docChgLst>
  <pc:docChgLst>
    <pc:chgData name="Alexis Yang" userId="S::alyang@my365.bellevue.edu::8d801d81-2535-4487-bb7d-93ff121fe270" providerId="AD" clId="Web-{90A7015D-78E5-4AB2-A927-EECA0D4ABC45}"/>
    <pc:docChg chg="modSld">
      <pc:chgData name="Alexis Yang" userId="S::alyang@my365.bellevue.edu::8d801d81-2535-4487-bb7d-93ff121fe270" providerId="AD" clId="Web-{90A7015D-78E5-4AB2-A927-EECA0D4ABC45}" dt="2023-12-07T14:06:19.061" v="12" actId="20577"/>
      <pc:docMkLst>
        <pc:docMk/>
      </pc:docMkLst>
      <pc:sldChg chg="modSp">
        <pc:chgData name="Alexis Yang" userId="S::alyang@my365.bellevue.edu::8d801d81-2535-4487-bb7d-93ff121fe270" providerId="AD" clId="Web-{90A7015D-78E5-4AB2-A927-EECA0D4ABC45}" dt="2023-12-07T14:06:19.061" v="12" actId="20577"/>
        <pc:sldMkLst>
          <pc:docMk/>
          <pc:sldMk cId="491993309" sldId="264"/>
        </pc:sldMkLst>
        <pc:spChg chg="mod">
          <ac:chgData name="Alexis Yang" userId="S::alyang@my365.bellevue.edu::8d801d81-2535-4487-bb7d-93ff121fe270" providerId="AD" clId="Web-{90A7015D-78E5-4AB2-A927-EECA0D4ABC45}" dt="2023-12-07T14:06:19.061" v="12" actId="20577"/>
          <ac:spMkLst>
            <pc:docMk/>
            <pc:sldMk cId="491993309" sldId="264"/>
            <ac:spMk id="6" creationId="{1A110A0E-5962-6356-F223-EAF8C488EE42}"/>
          </ac:spMkLst>
        </pc:spChg>
      </pc:sldChg>
    </pc:docChg>
  </pc:docChgLst>
  <pc:docChgLst>
    <pc:chgData name="Clay Lankford" userId="S::clankford@my365.bellevue.edu::71d65736-f42d-41a9-979b-3c2d6964759b" providerId="AD" clId="Web-{291FD9B0-BA17-4C5D-AC53-D0FEF2EABE88}"/>
    <pc:docChg chg="modSld">
      <pc:chgData name="Clay Lankford" userId="S::clankford@my365.bellevue.edu::71d65736-f42d-41a9-979b-3c2d6964759b" providerId="AD" clId="Web-{291FD9B0-BA17-4C5D-AC53-D0FEF2EABE88}" dt="2023-12-07T16:55:00.272" v="6" actId="20577"/>
      <pc:docMkLst>
        <pc:docMk/>
      </pc:docMkLst>
      <pc:sldChg chg="modSp">
        <pc:chgData name="Clay Lankford" userId="S::clankford@my365.bellevue.edu::71d65736-f42d-41a9-979b-3c2d6964759b" providerId="AD" clId="Web-{291FD9B0-BA17-4C5D-AC53-D0FEF2EABE88}" dt="2023-12-07T16:54:06.411" v="4" actId="20577"/>
        <pc:sldMkLst>
          <pc:docMk/>
          <pc:sldMk cId="3733523618" sldId="258"/>
        </pc:sldMkLst>
        <pc:spChg chg="mod">
          <ac:chgData name="Clay Lankford" userId="S::clankford@my365.bellevue.edu::71d65736-f42d-41a9-979b-3c2d6964759b" providerId="AD" clId="Web-{291FD9B0-BA17-4C5D-AC53-D0FEF2EABE88}" dt="2023-12-07T16:54:06.411" v="4" actId="20577"/>
          <ac:spMkLst>
            <pc:docMk/>
            <pc:sldMk cId="3733523618" sldId="258"/>
            <ac:spMk id="5" creationId="{099A8D28-D968-408D-AA5E-1B16F071D7DF}"/>
          </ac:spMkLst>
        </pc:spChg>
      </pc:sldChg>
      <pc:sldChg chg="modSp">
        <pc:chgData name="Clay Lankford" userId="S::clankford@my365.bellevue.edu::71d65736-f42d-41a9-979b-3c2d6964759b" providerId="AD" clId="Web-{291FD9B0-BA17-4C5D-AC53-D0FEF2EABE88}" dt="2023-12-07T16:55:00.272" v="6" actId="20577"/>
        <pc:sldMkLst>
          <pc:docMk/>
          <pc:sldMk cId="18768004" sldId="260"/>
        </pc:sldMkLst>
        <pc:spChg chg="mod">
          <ac:chgData name="Clay Lankford" userId="S::clankford@my365.bellevue.edu::71d65736-f42d-41a9-979b-3c2d6964759b" providerId="AD" clId="Web-{291FD9B0-BA17-4C5D-AC53-D0FEF2EABE88}" dt="2023-12-07T16:55:00.272" v="6" actId="20577"/>
          <ac:spMkLst>
            <pc:docMk/>
            <pc:sldMk cId="18768004" sldId="260"/>
            <ac:spMk id="7" creationId="{3FC3CF09-BAFF-4590-A12C-E378DFF1DA5E}"/>
          </ac:spMkLst>
        </pc:spChg>
      </pc:sldChg>
    </pc:docChg>
  </pc:docChgLst>
  <pc:docChgLst>
    <pc:chgData name="Alexis Yang" userId="S::alyang@my365.bellevue.edu::8d801d81-2535-4487-bb7d-93ff121fe270" providerId="AD" clId="Web-{8695F00E-95A5-4C4E-9F98-D333A0644803}"/>
    <pc:docChg chg="modSld">
      <pc:chgData name="Alexis Yang" userId="S::alyang@my365.bellevue.edu::8d801d81-2535-4487-bb7d-93ff121fe270" providerId="AD" clId="Web-{8695F00E-95A5-4C4E-9F98-D333A0644803}" dt="2023-12-07T14:03:01.059" v="96" actId="1076"/>
      <pc:docMkLst>
        <pc:docMk/>
      </pc:docMkLst>
      <pc:sldChg chg="addSp delSp modSp">
        <pc:chgData name="Alexis Yang" userId="S::alyang@my365.bellevue.edu::8d801d81-2535-4487-bb7d-93ff121fe270" providerId="AD" clId="Web-{8695F00E-95A5-4C4E-9F98-D333A0644803}" dt="2023-12-07T14:03:01.059" v="96" actId="1076"/>
        <pc:sldMkLst>
          <pc:docMk/>
          <pc:sldMk cId="18768004" sldId="260"/>
        </pc:sldMkLst>
        <pc:spChg chg="add mod">
          <ac:chgData name="Alexis Yang" userId="S::alyang@my365.bellevue.edu::8d801d81-2535-4487-bb7d-93ff121fe270" providerId="AD" clId="Web-{8695F00E-95A5-4C4E-9F98-D333A0644803}" dt="2023-12-07T14:02:08.244" v="85" actId="20577"/>
          <ac:spMkLst>
            <pc:docMk/>
            <pc:sldMk cId="18768004" sldId="260"/>
            <ac:spMk id="4" creationId="{BBE2DFC1-D27A-D24C-DE9E-C6C2E1D1121F}"/>
          </ac:spMkLst>
        </pc:spChg>
        <pc:spChg chg="add del">
          <ac:chgData name="Alexis Yang" userId="S::alyang@my365.bellevue.edu::8d801d81-2535-4487-bb7d-93ff121fe270" providerId="AD" clId="Web-{8695F00E-95A5-4C4E-9F98-D333A0644803}" dt="2023-12-07T14:02:16.604" v="87"/>
          <ac:spMkLst>
            <pc:docMk/>
            <pc:sldMk cId="18768004" sldId="260"/>
            <ac:spMk id="6" creationId="{B56131B7-6363-3CDE-9706-358E7AA6B903}"/>
          </ac:spMkLst>
        </pc:spChg>
        <pc:spChg chg="mod ord">
          <ac:chgData name="Alexis Yang" userId="S::alyang@my365.bellevue.edu::8d801d81-2535-4487-bb7d-93ff121fe270" providerId="AD" clId="Web-{8695F00E-95A5-4C4E-9F98-D333A0644803}" dt="2023-12-07T14:03:01.059" v="96" actId="1076"/>
          <ac:spMkLst>
            <pc:docMk/>
            <pc:sldMk cId="18768004" sldId="260"/>
            <ac:spMk id="8" creationId="{C9E879AA-B873-414B-BC94-C8FF28566266}"/>
          </ac:spMkLst>
        </pc:spChg>
        <pc:spChg chg="add mod">
          <ac:chgData name="Alexis Yang" userId="S::alyang@my365.bellevue.edu::8d801d81-2535-4487-bb7d-93ff121fe270" providerId="AD" clId="Web-{8695F00E-95A5-4C4E-9F98-D333A0644803}" dt="2023-12-07T14:02:23.636" v="89" actId="1076"/>
          <ac:spMkLst>
            <pc:docMk/>
            <pc:sldMk cId="18768004" sldId="260"/>
            <ac:spMk id="11" creationId="{820DCB06-DB55-FC5F-AC32-107DFE5D9965}"/>
          </ac:spMkLst>
        </pc:spChg>
        <pc:spChg chg="add mod">
          <ac:chgData name="Alexis Yang" userId="S::alyang@my365.bellevue.edu::8d801d81-2535-4487-bb7d-93ff121fe270" providerId="AD" clId="Web-{8695F00E-95A5-4C4E-9F98-D333A0644803}" dt="2023-12-07T14:02:32.964" v="91" actId="1076"/>
          <ac:spMkLst>
            <pc:docMk/>
            <pc:sldMk cId="18768004" sldId="260"/>
            <ac:spMk id="13" creationId="{48424A89-6EE0-35FE-9FE1-0BA9220AEC90}"/>
          </ac:spMkLst>
        </pc:spChg>
        <pc:picChg chg="mod">
          <ac:chgData name="Alexis Yang" userId="S::alyang@my365.bellevue.edu::8d801d81-2535-4487-bb7d-93ff121fe270" providerId="AD" clId="Web-{8695F00E-95A5-4C4E-9F98-D333A0644803}" dt="2023-12-07T14:02:46.261" v="95" actId="1076"/>
          <ac:picMkLst>
            <pc:docMk/>
            <pc:sldMk cId="18768004" sldId="260"/>
            <ac:picMk id="17" creationId="{BFE2594B-CBD9-B23D-89EA-258945DE5169}"/>
          </ac:picMkLst>
        </pc:picChg>
      </pc:sldChg>
      <pc:sldChg chg="modSp">
        <pc:chgData name="Alexis Yang" userId="S::alyang@my365.bellevue.edu::8d801d81-2535-4487-bb7d-93ff121fe270" providerId="AD" clId="Web-{8695F00E-95A5-4C4E-9F98-D333A0644803}" dt="2023-12-07T13:59:56.100" v="39" actId="20577"/>
        <pc:sldMkLst>
          <pc:docMk/>
          <pc:sldMk cId="491993309" sldId="264"/>
        </pc:sldMkLst>
        <pc:spChg chg="mod">
          <ac:chgData name="Alexis Yang" userId="S::alyang@my365.bellevue.edu::8d801d81-2535-4487-bb7d-93ff121fe270" providerId="AD" clId="Web-{8695F00E-95A5-4C4E-9F98-D333A0644803}" dt="2023-12-07T13:59:56.100" v="39" actId="20577"/>
          <ac:spMkLst>
            <pc:docMk/>
            <pc:sldMk cId="491993309" sldId="264"/>
            <ac:spMk id="6" creationId="{1A110A0E-5962-6356-F223-EAF8C488EE42}"/>
          </ac:spMkLst>
        </pc:spChg>
      </pc:sldChg>
    </pc:docChg>
  </pc:docChgLst>
  <pc:docChgLst>
    <pc:chgData name="Alexis Yang" userId="S::alyang@my365.bellevue.edu::8d801d81-2535-4487-bb7d-93ff121fe270" providerId="AD" clId="Web-{E736EA3E-C332-485F-9B7B-C6EFF2CF7F93}"/>
    <pc:docChg chg="modSld">
      <pc:chgData name="Alexis Yang" userId="S::alyang@my365.bellevue.edu::8d801d81-2535-4487-bb7d-93ff121fe270" providerId="AD" clId="Web-{E736EA3E-C332-485F-9B7B-C6EFF2CF7F93}" dt="2023-12-07T13:49:14.341" v="3" actId="20577"/>
      <pc:docMkLst>
        <pc:docMk/>
      </pc:docMkLst>
      <pc:sldChg chg="modSp">
        <pc:chgData name="Alexis Yang" userId="S::alyang@my365.bellevue.edu::8d801d81-2535-4487-bb7d-93ff121fe270" providerId="AD" clId="Web-{E736EA3E-C332-485F-9B7B-C6EFF2CF7F93}" dt="2023-12-07T13:49:14.341" v="3" actId="20577"/>
        <pc:sldMkLst>
          <pc:docMk/>
          <pc:sldMk cId="434389766" sldId="257"/>
        </pc:sldMkLst>
        <pc:spChg chg="mod">
          <ac:chgData name="Alexis Yang" userId="S::alyang@my365.bellevue.edu::8d801d81-2535-4487-bb7d-93ff121fe270" providerId="AD" clId="Web-{E736EA3E-C332-485F-9B7B-C6EFF2CF7F93}" dt="2023-12-07T13:49:14.341" v="3" actId="20577"/>
          <ac:spMkLst>
            <pc:docMk/>
            <pc:sldMk cId="434389766" sldId="257"/>
            <ac:spMk id="2" creationId="{77EDADF0-23DD-491B-8755-2E19692F9B18}"/>
          </ac:spMkLst>
        </pc:spChg>
      </pc:sldChg>
      <pc:sldChg chg="modSp">
        <pc:chgData name="Alexis Yang" userId="S::alyang@my365.bellevue.edu::8d801d81-2535-4487-bb7d-93ff121fe270" providerId="AD" clId="Web-{E736EA3E-C332-485F-9B7B-C6EFF2CF7F93}" dt="2023-12-07T13:48:38.825" v="2" actId="20577"/>
        <pc:sldMkLst>
          <pc:docMk/>
          <pc:sldMk cId="3557268400" sldId="269"/>
        </pc:sldMkLst>
        <pc:spChg chg="mod">
          <ac:chgData name="Alexis Yang" userId="S::alyang@my365.bellevue.edu::8d801d81-2535-4487-bb7d-93ff121fe270" providerId="AD" clId="Web-{E736EA3E-C332-485F-9B7B-C6EFF2CF7F93}" dt="2023-12-07T13:48:38.825" v="2" actId="20577"/>
          <ac:spMkLst>
            <pc:docMk/>
            <pc:sldMk cId="3557268400" sldId="269"/>
            <ac:spMk id="5" creationId="{0F674264-BCEC-4B65-BCCB-84112D3EC3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12/7/23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Group 1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Database Development and Use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Outland</a:t>
            </a:r>
            <a:br>
              <a:rPr lang="en-US" dirty="0"/>
            </a:br>
            <a:r>
              <a:rPr lang="en-US" dirty="0"/>
              <a:t>Adventures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case study </a:t>
            </a:r>
          </a:p>
          <a:p>
            <a:r>
              <a:rPr lang="en-US" dirty="0"/>
              <a:t>And a solution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Script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F742C3-2973-AC23-6696-33B132AEF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32" y="1423481"/>
            <a:ext cx="6443710" cy="369572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3512DC-0F10-CA5B-2DD7-AA84FF7A0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93712"/>
            <a:ext cx="5400714" cy="342902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06856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II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3359239"/>
            <a:ext cx="4357688" cy="1237986"/>
          </a:xfrm>
        </p:spPr>
        <p:txBody>
          <a:bodyPr/>
          <a:lstStyle/>
          <a:p>
            <a:r>
              <a:rPr lang="en-US" dirty="0"/>
              <a:t>A python script stored SQL data as tuples/dictionaries for a single platform manipulation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1AE580-933C-3223-FD12-587222C7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13" y="1784494"/>
            <a:ext cx="7024739" cy="88106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4DEDF9-A873-BBE0-903C-88DFFCADF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420" y="3193580"/>
            <a:ext cx="6509706" cy="78116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E54E52-A506-03DB-4C36-F50D7D1A0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658" y="4656032"/>
            <a:ext cx="7582468" cy="78116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680BB18-618C-15F4-6FF8-A30786F023FA}"/>
              </a:ext>
            </a:extLst>
          </p:cNvPr>
          <p:cNvSpPr txBox="1">
            <a:spLocks/>
          </p:cNvSpPr>
          <p:nvPr/>
        </p:nvSpPr>
        <p:spPr>
          <a:xfrm>
            <a:off x="6692438" y="842322"/>
            <a:ext cx="2291887" cy="40109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 Output</a:t>
            </a:r>
          </a:p>
        </p:txBody>
      </p:sp>
    </p:spTree>
    <p:extLst>
      <p:ext uri="{BB962C8B-B14F-4D97-AF65-F5344CB8AC3E}">
        <p14:creationId xmlns:p14="http://schemas.microsoft.com/office/powerpoint/2010/main" val="355726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105E275-1DDC-BFB4-19D5-E735D06AF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5" y="1347820"/>
            <a:ext cx="5741188" cy="2081180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Script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395BF-55C6-EB45-F51A-C572AA53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686" y="2652068"/>
            <a:ext cx="4149031" cy="393705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BED588-4966-6802-1B8D-9CF5AE45C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645" y="1347820"/>
            <a:ext cx="4073849" cy="319206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2758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Company Takeaways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840898" y="2459504"/>
            <a:ext cx="10436758" cy="2923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Outland Adventures is a young company, the reports we have created will provide analysis to make important decisions as they grow.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Should destination offerings be expanded in Southern Europe?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Should equipment sales be discontinued? Expansion of rentals?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How long should equipment be used before removing from inventory?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81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82" y="4637745"/>
            <a:ext cx="10515600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7752" y="592921"/>
            <a:ext cx="10515599" cy="629105"/>
          </a:xfrm>
        </p:spPr>
        <p:txBody>
          <a:bodyPr/>
          <a:lstStyle/>
          <a:p>
            <a:r>
              <a:rPr lang="en-US" dirty="0"/>
              <a:t>Now that Outland Adventures has the information they need they can make informed decisions about their organization!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86" y="1285175"/>
            <a:ext cx="5285914" cy="7826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1698" y="2249131"/>
            <a:ext cx="2387530" cy="25886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Contributors:</a:t>
            </a:r>
          </a:p>
          <a:p>
            <a:r>
              <a:rPr lang="en-US" dirty="0"/>
              <a:t>Phillip Thoendel</a:t>
            </a:r>
          </a:p>
          <a:p>
            <a:r>
              <a:rPr lang="en-US" dirty="0"/>
              <a:t>Alexis Simmons</a:t>
            </a:r>
          </a:p>
          <a:p>
            <a:r>
              <a:rPr lang="en-US" dirty="0"/>
              <a:t>Tej </a:t>
            </a:r>
            <a:r>
              <a:rPr lang="en-US" dirty="0" err="1"/>
              <a:t>Chudali</a:t>
            </a:r>
            <a:endParaRPr lang="en-US" dirty="0"/>
          </a:p>
          <a:p>
            <a:r>
              <a:rPr lang="en-US" dirty="0"/>
              <a:t>Clay Lankford</a:t>
            </a:r>
          </a:p>
          <a:p>
            <a:r>
              <a:rPr lang="en-US" dirty="0"/>
              <a:t>Alexis Yang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1698" y="5145210"/>
            <a:ext cx="4482267" cy="7826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presentation will serve as a guide for our case study. We will discuss a set of business problems and our collectively reached solutions.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Welcome, adventure…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Outland Adventures is a growing outdoor adventure company, with room for improvement.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to Solve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Outland Adventures had some specific business problems to solve.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04159" y="1484779"/>
            <a:ext cx="5855809" cy="1409297"/>
          </a:xfrm>
        </p:spPr>
        <p:txBody>
          <a:bodyPr>
            <a:normAutofit/>
          </a:bodyPr>
          <a:lstStyle/>
          <a:p>
            <a:r>
              <a:rPr lang="en-US" dirty="0"/>
              <a:t>Are equipment sales viable to continue, or is a “rent only” model a better option?</a:t>
            </a:r>
          </a:p>
          <a:p>
            <a:r>
              <a:rPr lang="en-US" dirty="0"/>
              <a:t>How old is the current equipment?</a:t>
            </a:r>
          </a:p>
          <a:p>
            <a:r>
              <a:rPr lang="en-US" dirty="0"/>
              <a:t>Are certain trek destinations becoming less popular over time?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081" y="563934"/>
            <a:ext cx="7019334" cy="1325563"/>
          </a:xfrm>
        </p:spPr>
        <p:txBody>
          <a:bodyPr/>
          <a:lstStyle/>
          <a:p>
            <a:r>
              <a:rPr lang="en-US" dirty="0"/>
              <a:t>Clarified ERD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5743" y="2259181"/>
            <a:ext cx="4365625" cy="18776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179705" indent="-179705"/>
            <a:r>
              <a:rPr lang="en-US"/>
              <a:t>To</a:t>
            </a:r>
            <a:r>
              <a:rPr lang="en-US" dirty="0"/>
              <a:t> provide a timely solution, the scope of the ERD was limited to key areas</a:t>
            </a:r>
          </a:p>
          <a:p>
            <a:pPr marL="179705" indent="-179705"/>
            <a:endParaRPr lang="en-US" dirty="0"/>
          </a:p>
          <a:p>
            <a:pPr marL="179705" indent="-179705"/>
            <a:r>
              <a:rPr lang="en-US" dirty="0"/>
              <a:t>The ERD adds tangibility to an otherwise abstract problem set.</a:t>
            </a:r>
          </a:p>
          <a:p>
            <a:pPr marL="179705" indent="-179705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E2594B-CBD9-B23D-89EA-258945DE5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058" y="2198016"/>
            <a:ext cx="6855199" cy="361194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64905" y="3634604"/>
            <a:ext cx="820509" cy="36941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has many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BBE2DFC1-D27A-D24C-DE9E-C6C2E1D1121F}"/>
              </a:ext>
            </a:extLst>
          </p:cNvPr>
          <p:cNvSpPr txBox="1">
            <a:spLocks/>
          </p:cNvSpPr>
          <p:nvPr/>
        </p:nvSpPr>
        <p:spPr>
          <a:xfrm>
            <a:off x="6973820" y="4586727"/>
            <a:ext cx="820509" cy="369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has many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20DCB06-DB55-FC5F-AC32-107DFE5D9965}"/>
              </a:ext>
            </a:extLst>
          </p:cNvPr>
          <p:cNvSpPr txBox="1">
            <a:spLocks/>
          </p:cNvSpPr>
          <p:nvPr/>
        </p:nvSpPr>
        <p:spPr>
          <a:xfrm>
            <a:off x="8897682" y="2957103"/>
            <a:ext cx="820509" cy="369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has many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8424A89-6EE0-35FE-9FE1-0BA9220AEC90}"/>
              </a:ext>
            </a:extLst>
          </p:cNvPr>
          <p:cNvSpPr txBox="1">
            <a:spLocks/>
          </p:cNvSpPr>
          <p:nvPr/>
        </p:nvSpPr>
        <p:spPr>
          <a:xfrm>
            <a:off x="8150771" y="4005796"/>
            <a:ext cx="820509" cy="369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has many</a:t>
            </a:r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1A110A0E-5962-6356-F223-EAF8C488EE42}"/>
              </a:ext>
            </a:extLst>
          </p:cNvPr>
          <p:cNvSpPr txBox="1">
            <a:spLocks/>
          </p:cNvSpPr>
          <p:nvPr/>
        </p:nvSpPr>
        <p:spPr>
          <a:xfrm>
            <a:off x="1761718" y="1455251"/>
            <a:ext cx="8568245" cy="514197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Each customer only has one equipment used listed in our database.</a:t>
            </a:r>
          </a:p>
          <a:p>
            <a:r>
              <a:rPr lang="en-US" dirty="0">
                <a:solidFill>
                  <a:schemeClr val="bg1"/>
                </a:solidFill>
              </a:rPr>
              <a:t>Booking trends are based on continents, not regions.</a:t>
            </a:r>
          </a:p>
          <a:p>
            <a:r>
              <a:rPr lang="en-US" dirty="0">
                <a:solidFill>
                  <a:schemeClr val="bg1"/>
                </a:solidFill>
              </a:rPr>
              <a:t>Guides have received proper training and </a:t>
            </a:r>
            <a:r>
              <a:rPr lang="en-US">
                <a:solidFill>
                  <a:schemeClr val="bg1"/>
                </a:solidFill>
              </a:rPr>
              <a:t>certifications.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Customers will prefer a combination of renting and buying </a:t>
            </a:r>
            <a:r>
              <a:rPr lang="en-US">
                <a:solidFill>
                  <a:schemeClr val="bg1"/>
                </a:solidFill>
              </a:rPr>
              <a:t>equipment.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Decline in certain travel locations is not due to political unrest or other unsafe </a:t>
            </a:r>
            <a:r>
              <a:rPr lang="en-US">
                <a:solidFill>
                  <a:schemeClr val="bg1"/>
                </a:solidFill>
              </a:rPr>
              <a:t>conditions.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Creation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3359239"/>
            <a:ext cx="4357688" cy="847001"/>
          </a:xfrm>
        </p:spPr>
        <p:txBody>
          <a:bodyPr/>
          <a:lstStyle/>
          <a:p>
            <a:r>
              <a:rPr lang="en-US" dirty="0"/>
              <a:t>A script was written to build and populate tables in SQL.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896F22-EBCC-E167-3A3D-CA72D7F81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034" y="4314581"/>
            <a:ext cx="2224104" cy="153353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C3FEA0-2F61-D936-1035-84B6A489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721" y="2744405"/>
            <a:ext cx="3757640" cy="12906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847BCC-D5DB-5DFE-9B47-6B1995931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805" y="4435899"/>
            <a:ext cx="3790978" cy="141447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343379-68EB-651A-BF33-E878A7726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911" y="1331597"/>
            <a:ext cx="4091017" cy="115253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815C2BD-0D96-4507-4269-562E9E6C8732}"/>
              </a:ext>
            </a:extLst>
          </p:cNvPr>
          <p:cNvSpPr txBox="1">
            <a:spLocks/>
          </p:cNvSpPr>
          <p:nvPr/>
        </p:nvSpPr>
        <p:spPr>
          <a:xfrm>
            <a:off x="6580946" y="408540"/>
            <a:ext cx="1446855" cy="40109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SQL Tables</a:t>
            </a:r>
          </a:p>
        </p:txBody>
      </p:sp>
    </p:spTree>
    <p:extLst>
      <p:ext uri="{BB962C8B-B14F-4D97-AF65-F5344CB8AC3E}">
        <p14:creationId xmlns:p14="http://schemas.microsoft.com/office/powerpoint/2010/main" val="148857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Script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681F8-0789-F740-F9C9-0E6ECCED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6" y="1429236"/>
            <a:ext cx="4560548" cy="32087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7E325-0875-70F1-AB62-431A75957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156" y="3380402"/>
            <a:ext cx="4117538" cy="320872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9C1792-3389-4223-9B85-BF7F25B79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32" y="1436577"/>
            <a:ext cx="5474642" cy="347744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14120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3359239"/>
            <a:ext cx="4357688" cy="928982"/>
          </a:xfrm>
        </p:spPr>
        <p:txBody>
          <a:bodyPr/>
          <a:lstStyle/>
          <a:p>
            <a:r>
              <a:rPr lang="en-US" dirty="0"/>
              <a:t>A Python script was written to run SQL commands and print output.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025513-FF71-5774-4807-9B6DD146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02" y="1591678"/>
            <a:ext cx="5210213" cy="383860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2B129EE-F941-D656-D100-C809AEFAB571}"/>
              </a:ext>
            </a:extLst>
          </p:cNvPr>
          <p:cNvSpPr txBox="1">
            <a:spLocks/>
          </p:cNvSpPr>
          <p:nvPr/>
        </p:nvSpPr>
        <p:spPr>
          <a:xfrm>
            <a:off x="6555721" y="639865"/>
            <a:ext cx="2291887" cy="40109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Script Output</a:t>
            </a:r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bf52fc-94f2-4c08-9b02-41036e2f4e33">
      <Terms xmlns="http://schemas.microsoft.com/office/infopath/2007/PartnerControls"/>
    </lcf76f155ced4ddcb4097134ff3c332f>
    <TaxCatchAll xmlns="6eb467ae-77f9-4935-8a69-70f64514e24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CBD3CF68136AA4CADDB4BA7EA44F3A1" ma:contentTypeVersion="9" ma:contentTypeDescription="Create a new document." ma:contentTypeScope="" ma:versionID="a559b3f77d7fa9cc18a5a403e4c39deb">
  <xsd:schema xmlns:xsd="http://www.w3.org/2001/XMLSchema" xmlns:xs="http://www.w3.org/2001/XMLSchema" xmlns:p="http://schemas.microsoft.com/office/2006/metadata/properties" xmlns:ns2="30bf52fc-94f2-4c08-9b02-41036e2f4e33" xmlns:ns3="6eb467ae-77f9-4935-8a69-70f64514e244" targetNamespace="http://schemas.microsoft.com/office/2006/metadata/properties" ma:root="true" ma:fieldsID="1b33e839ad146659834cb45d2f11c167" ns2:_="" ns3:_="">
    <xsd:import namespace="30bf52fc-94f2-4c08-9b02-41036e2f4e33"/>
    <xsd:import namespace="6eb467ae-77f9-4935-8a69-70f64514e24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bf52fc-94f2-4c08-9b02-41036e2f4e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4b3b29b4-c9d7-4060-9033-2007019168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b467ae-77f9-4935-8a69-70f64514e244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79ffc6d7-7a2e-4bf7-8800-3141f11d052a}" ma:internalName="TaxCatchAll" ma:showField="CatchAllData" ma:web="6eb467ae-77f9-4935-8a69-70f64514e24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www.w3.org/2000/xmlns/"/>
    <ds:schemaRef ds:uri="30bf52fc-94f2-4c08-9b02-41036e2f4e33"/>
    <ds:schemaRef ds:uri="http://schemas.microsoft.com/office/infopath/2007/PartnerControls"/>
    <ds:schemaRef ds:uri="6eb467ae-77f9-4935-8a69-70f64514e244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3536A6FC-C292-4EC3-AFE7-8FA73F0DF84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30bf52fc-94f2-4c08-9b02-41036e2f4e33"/>
    <ds:schemaRef ds:uri="6eb467ae-77f9-4935-8a69-70f64514e24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104</TotalTime>
  <Words>272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Outland Adventures</vt:lpstr>
      <vt:lpstr>Introduction</vt:lpstr>
      <vt:lpstr>Welcome, adventure…</vt:lpstr>
      <vt:lpstr>Problems to Solve</vt:lpstr>
      <vt:lpstr>Clarified ERD</vt:lpstr>
      <vt:lpstr>Assumptions</vt:lpstr>
      <vt:lpstr>Table Creation</vt:lpstr>
      <vt:lpstr>The Script</vt:lpstr>
      <vt:lpstr>Solution 1</vt:lpstr>
      <vt:lpstr>The Script</vt:lpstr>
      <vt:lpstr>Solution II</vt:lpstr>
      <vt:lpstr>The Script</vt:lpstr>
      <vt:lpstr>Company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Outland Adventures</dc:title>
  <dc:creator>phil thoendel</dc:creator>
  <cp:lastModifiedBy>Alexis Yang</cp:lastModifiedBy>
  <cp:revision>174</cp:revision>
  <dcterms:created xsi:type="dcterms:W3CDTF">2023-12-06T20:57:55Z</dcterms:created>
  <dcterms:modified xsi:type="dcterms:W3CDTF">2023-12-08T03:04:24Z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0x0101006CBD3CF68136AA4CADDB4BA7EA44F3A1</vt:lpwstr>
  </property>
  <property fmtid="{D5CDD505-2E9C-101B-9397-08002B2CF9AE}" pid="3" name="MediaServiceImageTags">
    <vt:lpwstr/>
  </property>
</Properties>
</file>